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5" r:id="rId7"/>
    <p:sldId id="257" r:id="rId8"/>
    <p:sldId id="266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C0548-535B-44B4-BED2-AB795E961347}" type="datetimeFigureOut">
              <a:rPr lang="ru-RU"/>
              <a:pPr>
                <a:defRPr/>
              </a:pPr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5B340-929F-4BBE-A8F8-989BD3FFE9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CCBE2-801A-463D-86A1-9606CCA308B7}" type="datetimeFigureOut">
              <a:rPr lang="ru-RU"/>
              <a:pPr>
                <a:defRPr/>
              </a:pPr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27B37-FD9C-45E9-9DAE-6A44C9803F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6D804-5BDD-46BA-B8C5-EE15BEF77FCE}" type="datetimeFigureOut">
              <a:rPr lang="ru-RU"/>
              <a:pPr>
                <a:defRPr/>
              </a:pPr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B332E-C58F-47E3-A3CB-4A7CD3D4DA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F5A1D-861F-45A6-ACE6-7930658004DE}" type="datetimeFigureOut">
              <a:rPr lang="ru-RU"/>
              <a:pPr>
                <a:defRPr/>
              </a:pPr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89CA0-DEF8-4721-BA7B-322DB3C0AB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179388" y="188913"/>
            <a:ext cx="8785225" cy="6480175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55AFB-0D3A-4BD0-A4D9-85F019047360}" type="datetimeFigureOut">
              <a:rPr lang="ru-RU"/>
              <a:pPr>
                <a:defRPr/>
              </a:pPr>
              <a:t>27.02.2015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57E43-CB3E-42A6-BFB8-44C1F01C66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3C72A-50AC-4D73-937E-ADF3673AF011}" type="datetimeFigureOut">
              <a:rPr lang="ru-RU"/>
              <a:pPr>
                <a:defRPr/>
              </a:pPr>
              <a:t>27.02.2015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F7C5C-0F26-451C-ADD9-3AB98FC9E7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72C9F-89AA-4655-B551-BE52FD04597B}" type="datetimeFigureOut">
              <a:rPr lang="ru-RU"/>
              <a:pPr>
                <a:defRPr/>
              </a:pPr>
              <a:t>27.02.2015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E6317-DD08-4A0D-BDF1-CC7227B169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4A8AE-41AA-4182-8E9D-663B43838D23}" type="datetimeFigureOut">
              <a:rPr lang="ru-RU"/>
              <a:pPr>
                <a:defRPr/>
              </a:pPr>
              <a:t>27.02.2015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03E98-9941-4001-9EF7-DEE6E316C8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56F89-D02E-48D4-A708-6C5149D0491B}" type="datetimeFigureOut">
              <a:rPr lang="ru-RU"/>
              <a:pPr>
                <a:defRPr/>
              </a:pPr>
              <a:t>27.02.2015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C1751-87AA-4675-944C-FB5CA84B4F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6DA55-E353-4EC0-824E-5D45B1E86C80}" type="datetimeFigureOut">
              <a:rPr lang="ru-RU"/>
              <a:pPr>
                <a:defRPr/>
              </a:pPr>
              <a:t>27.02.2015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221E4-EDA0-4D72-BED7-2B390EE8A8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43A0E-6B53-4A81-9C08-EFD94F26A9C0}" type="datetimeFigureOut">
              <a:rPr lang="ru-RU"/>
              <a:pPr>
                <a:defRPr/>
              </a:pPr>
              <a:t>27.02.2015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9D354-6E79-43BF-AA0B-1FC84B4018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Блок-схема: документ 8"/>
          <p:cNvSpPr/>
          <p:nvPr userDrawn="1"/>
        </p:nvSpPr>
        <p:spPr>
          <a:xfrm rot="10800000">
            <a:off x="0" y="0"/>
            <a:ext cx="9144000" cy="6858000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2D8674-7588-4937-80A0-3D268572DAB3}" type="datetimeFigureOut">
              <a:rPr lang="ru-RU"/>
              <a:pPr>
                <a:defRPr/>
              </a:pPr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AC34CB-486B-406C-BA86-B511789FAB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1" name="Рисунок 7" descr="1.png"/>
          <p:cNvPicPr>
            <a:picLocks noChangeAspect="1"/>
          </p:cNvPicPr>
          <p:nvPr userDrawn="1"/>
        </p:nvPicPr>
        <p:blipFill>
          <a:blip r:embed="rId13" cstate="print"/>
          <a:srcRect r="4976"/>
          <a:stretch>
            <a:fillRect/>
          </a:stretch>
        </p:blipFill>
        <p:spPr bwMode="auto">
          <a:xfrm>
            <a:off x="0" y="4076700"/>
            <a:ext cx="9144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 userDrawn="1"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1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844824"/>
            <a:ext cx="8136904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latin typeface="+mj-lt"/>
              </a:rPr>
              <a:t>Окружающий мир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latin typeface="+mj-lt"/>
              </a:rPr>
              <a:t>3 класс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Поле и его обитатели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0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92D05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496944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1. </a:t>
            </a:r>
            <a:r>
              <a:rPr lang="ru-RU" sz="3200" dirty="0"/>
              <a:t>Луг – это </a:t>
            </a:r>
            <a:r>
              <a:rPr lang="ru-RU" sz="3200" dirty="0" smtClean="0"/>
              <a:t>…</a:t>
            </a:r>
          </a:p>
          <a:p>
            <a:endParaRPr lang="ru-RU" sz="3200" dirty="0"/>
          </a:p>
          <a:p>
            <a:r>
              <a:rPr lang="ru-RU" sz="3200" dirty="0" smtClean="0"/>
              <a:t>а) </a:t>
            </a:r>
            <a:r>
              <a:rPr lang="ru-RU" sz="3200" dirty="0"/>
              <a:t>безлесный участок земли, на котором растут только травянистые растения.</a:t>
            </a:r>
          </a:p>
          <a:p>
            <a:r>
              <a:rPr lang="ru-RU" sz="3200" dirty="0" smtClean="0"/>
              <a:t>б) </a:t>
            </a:r>
            <a:r>
              <a:rPr lang="ru-RU" sz="3200" dirty="0"/>
              <a:t>ровный участок земли с травой</a:t>
            </a:r>
            <a:r>
              <a:rPr lang="ru-RU" sz="3200" dirty="0" smtClean="0"/>
              <a:t>.</a:t>
            </a:r>
          </a:p>
          <a:p>
            <a:endParaRPr lang="ru-RU" sz="3200" dirty="0" smtClean="0"/>
          </a:p>
          <a:p>
            <a:endParaRPr lang="ru-RU" sz="3200" dirty="0"/>
          </a:p>
          <a:p>
            <a:r>
              <a:rPr lang="ru-RU" sz="3200" dirty="0" smtClean="0"/>
              <a:t>2. </a:t>
            </a:r>
            <a:r>
              <a:rPr lang="ru-RU" sz="3200" dirty="0"/>
              <a:t>На лугу есть ярусы</a:t>
            </a:r>
            <a:r>
              <a:rPr lang="ru-RU" sz="3200" dirty="0" smtClean="0"/>
              <a:t>:</a:t>
            </a:r>
          </a:p>
          <a:p>
            <a:endParaRPr lang="ru-RU" sz="3200" dirty="0"/>
          </a:p>
          <a:p>
            <a:r>
              <a:rPr lang="ru-RU" sz="3200" dirty="0" smtClean="0"/>
              <a:t>а) </a:t>
            </a:r>
            <a:r>
              <a:rPr lang="ru-RU" sz="3200" dirty="0"/>
              <a:t>2 яруса</a:t>
            </a:r>
          </a:p>
          <a:p>
            <a:r>
              <a:rPr lang="ru-RU" sz="3200" dirty="0" smtClean="0"/>
              <a:t>б) </a:t>
            </a:r>
            <a:r>
              <a:rPr lang="ru-RU" sz="3200" dirty="0"/>
              <a:t>3 </a:t>
            </a:r>
            <a:r>
              <a:rPr lang="ru-RU" sz="3200" dirty="0" smtClean="0"/>
              <a:t>яруса</a:t>
            </a:r>
          </a:p>
          <a:p>
            <a:endParaRPr lang="ru-RU" sz="3200" dirty="0"/>
          </a:p>
          <a:p>
            <a:endParaRPr lang="ru-RU" sz="3200" dirty="0" smtClean="0"/>
          </a:p>
          <a:p>
            <a:endParaRPr lang="ru-RU" sz="3200" dirty="0"/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16632"/>
            <a:ext cx="8136904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3. </a:t>
            </a:r>
            <a:r>
              <a:rPr lang="ru-RU" sz="3200" dirty="0"/>
              <a:t>В каком ярусе растут васильки, тысячелистник</a:t>
            </a:r>
            <a:r>
              <a:rPr lang="ru-RU" sz="3200" dirty="0" smtClean="0"/>
              <a:t>?</a:t>
            </a:r>
          </a:p>
          <a:p>
            <a:endParaRPr lang="ru-RU" sz="3200" dirty="0"/>
          </a:p>
          <a:p>
            <a:r>
              <a:rPr lang="ru-RU" sz="3200" dirty="0" smtClean="0"/>
              <a:t>а) </a:t>
            </a:r>
            <a:r>
              <a:rPr lang="ru-RU" sz="3200" dirty="0"/>
              <a:t>1 ярус</a:t>
            </a:r>
          </a:p>
          <a:p>
            <a:r>
              <a:rPr lang="ru-RU" sz="3200" dirty="0"/>
              <a:t>б</a:t>
            </a:r>
            <a:r>
              <a:rPr lang="ru-RU" sz="3200" dirty="0" smtClean="0"/>
              <a:t>)3 ярус</a:t>
            </a:r>
          </a:p>
          <a:p>
            <a:pPr marL="342900" indent="-342900">
              <a:buAutoNum type="arabicParenR" startAt="2"/>
            </a:pPr>
            <a:endParaRPr lang="ru-RU" sz="3200" dirty="0"/>
          </a:p>
          <a:p>
            <a:r>
              <a:rPr lang="ru-RU" sz="3200" dirty="0" smtClean="0"/>
              <a:t>4. В </a:t>
            </a:r>
            <a:r>
              <a:rPr lang="ru-RU" sz="3200" dirty="0"/>
              <a:t>каком ярусе растут мхи</a:t>
            </a:r>
            <a:r>
              <a:rPr lang="ru-RU" sz="3200" dirty="0" smtClean="0"/>
              <a:t>?</a:t>
            </a:r>
          </a:p>
          <a:p>
            <a:endParaRPr lang="ru-RU" sz="3200" dirty="0"/>
          </a:p>
          <a:p>
            <a:r>
              <a:rPr lang="ru-RU" sz="3200" dirty="0" smtClean="0"/>
              <a:t>а) </a:t>
            </a:r>
            <a:r>
              <a:rPr lang="ru-RU" sz="3200" dirty="0"/>
              <a:t>3 ярус</a:t>
            </a:r>
          </a:p>
          <a:p>
            <a:r>
              <a:rPr lang="ru-RU" sz="3200" dirty="0" smtClean="0"/>
              <a:t>б)2 ярус</a:t>
            </a:r>
          </a:p>
          <a:p>
            <a:endParaRPr lang="ru-RU" sz="3200" dirty="0"/>
          </a:p>
          <a:p>
            <a:endParaRPr lang="ru-RU" sz="3200" dirty="0" smtClean="0"/>
          </a:p>
          <a:p>
            <a:endParaRPr lang="ru-RU" sz="3200" dirty="0"/>
          </a:p>
          <a:p>
            <a:r>
              <a:rPr lang="ru-RU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6837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0956" y="1772816"/>
            <a:ext cx="849694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prstClr val="black"/>
                </a:solidFill>
              </a:rPr>
              <a:t>5. </a:t>
            </a:r>
            <a:r>
              <a:rPr lang="ru-RU" sz="3200" dirty="0">
                <a:solidFill>
                  <a:prstClr val="black"/>
                </a:solidFill>
              </a:rPr>
              <a:t>Вставь пропущенное звено в цепочке питания:</a:t>
            </a:r>
          </a:p>
          <a:p>
            <a:pPr lvl="0"/>
            <a:endParaRPr lang="ru-RU" sz="3200" dirty="0">
              <a:solidFill>
                <a:prstClr val="black"/>
              </a:solidFill>
            </a:endParaRPr>
          </a:p>
          <a:p>
            <a:pPr lvl="0"/>
            <a:r>
              <a:rPr lang="ru-RU" sz="3200" dirty="0">
                <a:solidFill>
                  <a:prstClr val="black"/>
                </a:solidFill>
              </a:rPr>
              <a:t>ТРАВА - …………- ЛУНЬ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226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 к тесту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а           2. б            3. а           4. а           5. мышь</a:t>
            </a:r>
          </a:p>
          <a:p>
            <a:pPr marL="514350" indent="-514350">
              <a:buAutoNum type="arabicPeriod"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«5» – без ошибок</a:t>
            </a:r>
          </a:p>
          <a:p>
            <a:pPr marL="0" indent="0">
              <a:buNone/>
            </a:pPr>
            <a:r>
              <a:rPr lang="ru-RU" dirty="0" smtClean="0"/>
              <a:t>«4» – 1 ошибка</a:t>
            </a:r>
          </a:p>
          <a:p>
            <a:pPr marL="0" indent="0">
              <a:buNone/>
            </a:pPr>
            <a:r>
              <a:rPr lang="ru-RU" dirty="0" smtClean="0"/>
              <a:t>«3» – 2 ошибки</a:t>
            </a:r>
          </a:p>
          <a:p>
            <a:pPr marL="0" indent="0">
              <a:buNone/>
            </a:pPr>
            <a:r>
              <a:rPr lang="ru-RU" dirty="0" smtClean="0"/>
              <a:t>«2» – 3 и больше ошибок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470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84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croID.RU - Leptinotarsa decemlineat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1169" y="222079"/>
            <a:ext cx="1836203" cy="1285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С Днем Рождения Поржать.ру &quot; Страница 2 &quot; Поржать.ру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523" y="404664"/>
            <a:ext cx="1877859" cy="1390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Стоит ли убивать кротов, или Как не попасть впросак при чтении современной православной литературы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89" y="222079"/>
            <a:ext cx="1820809" cy="2437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Шуточные детские стихи. - Для воспитателей детских садов - Мааам.ру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396" y="868340"/>
            <a:ext cx="2715208" cy="212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Форум АГНИ ЙОГИ (ЖИВОЙ ЭТИКИ) и наследия РЕРИХОВ * Просмотр темы - НЕБОЛЬШАЯ РАЗМИНКА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382" y="4750315"/>
            <a:ext cx="1975216" cy="1481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Обои - Крадущийся лис красивые фотообои, красивые картинки, фото, заставки и обои на рабочий стол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6843" y="1870362"/>
            <a:ext cx="3249075" cy="2436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зороастрийский гороскоп Записи в рубрике зороастрийский гороскоп Дневник YAMIXA : LiveInternet - Российский Сервис Онлайн-Дневни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069" y="4552941"/>
            <a:ext cx="2501548" cy="1876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В Томской области численность медведей превысила допустимую норму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77" y="3682405"/>
            <a:ext cx="3609605" cy="2520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72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2400" cy="4320480"/>
          </a:xfrm>
        </p:spPr>
        <p:txBody>
          <a:bodyPr/>
          <a:lstStyle/>
          <a:p>
            <a:r>
              <a:rPr lang="ru-RU" sz="6000" dirty="0" smtClean="0"/>
              <a:t>Я узнал……..</a:t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Я смог…….</a:t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Мне понравилось….</a:t>
            </a:r>
            <a:br>
              <a:rPr lang="ru-RU" sz="6000" dirty="0" smtClean="0"/>
            </a:br>
            <a:endParaRPr lang="ru-RU" sz="6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3140968"/>
            <a:ext cx="7772400" cy="1500187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775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138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Ключ к тесту</vt:lpstr>
      <vt:lpstr>Презентация PowerPoint</vt:lpstr>
      <vt:lpstr>Презентация PowerPoint</vt:lpstr>
      <vt:lpstr>Презентация PowerPoint</vt:lpstr>
      <vt:lpstr>Я узнал……..  Я смог…….  Мне понравилось….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Пользователь</cp:lastModifiedBy>
  <cp:revision>10</cp:revision>
  <dcterms:created xsi:type="dcterms:W3CDTF">2013-08-25T16:28:30Z</dcterms:created>
  <dcterms:modified xsi:type="dcterms:W3CDTF">2015-02-27T05:49:30Z</dcterms:modified>
</cp:coreProperties>
</file>