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1" r:id="rId5"/>
    <p:sldId id="266" r:id="rId6"/>
    <p:sldId id="267" r:id="rId7"/>
    <p:sldId id="268" r:id="rId8"/>
    <p:sldId id="269" r:id="rId9"/>
    <p:sldId id="27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48015-EB65-4D3E-B001-F0D67DF83F18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7FAB7-226F-4613-A053-48BBB13CB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18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E39B5-67FB-4A95-8603-66F2CD560296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42853"/>
            <a:ext cx="7200928" cy="2643206"/>
          </a:xfrm>
        </p:spPr>
        <p:txBody>
          <a:bodyPr>
            <a:normAutofit/>
          </a:bodyPr>
          <a:lstStyle/>
          <a:p>
            <a:r>
              <a:rPr lang="ru-RU" dirty="0" smtClean="0">
                <a:cs typeface="Times New Roman" pitchFamily="18" charset="0"/>
              </a:rPr>
              <a:t>Методы работы с лексикой на уроках немецкого языка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929066"/>
            <a:ext cx="6400800" cy="1752600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Учитель немецкого языка В.Е.Кузьмина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" name="Рисунок 3" descr="http://gigados.ru/wp-content/uploads/2016/01/deutsch-English-tutors-Help-Exam-Skype-Physics-teach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786058"/>
            <a:ext cx="67866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70892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Фразы дня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Entschuldigen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bitte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3244334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Darf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hinaus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3068960"/>
            <a:ext cx="2664296" cy="305720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weiss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nicht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nicht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1772816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bitte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http://cliparts.co/cliparts/zcX/oqp/zcXoqpb6i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0968"/>
            <a:ext cx="36724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4" name="Содержимое 3" descr="http://www.itrexls.com/assets/old_images/images/bistro-i-legko-vyuchyt-yazy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ollegeapptraining.com/wp-content/uploads/2014/09/CAT_Blog_Thinker_Image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6143668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фото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67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827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Диалоги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okumenten\ФОТО,ВИДЕО\IMG_0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885831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okumenten\ФОТО,ВИДЕО\IMG_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00200"/>
            <a:ext cx="8858312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Dokumenten\ФОТО,ВИДЕО\IMG_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885831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Dokumenten\ФОТО,ВИДЕО\IMG_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885831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Virtuelle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Reise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durch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Bundesrepublik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Deutschland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4" name="Picture 4" descr="Гамбург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96751"/>
            <a:ext cx="3528391" cy="266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Documents and Settings\Admin\Рабочий стол\800px-München_Panor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5040560" cy="266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98152" y="3244334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9" y="3244334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Picture 8" descr="C:\Documents and Settings\Admin\Рабочий стол\245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7"/>
            <a:ext cx="3816423" cy="26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5"/>
            <a:ext cx="4752529" cy="256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42812"/>
      </p:ext>
    </p:extLst>
  </p:cSld>
  <p:clrMapOvr>
    <a:masterClrMapping/>
  </p:clrMapOvr>
</p:sld>
</file>

<file path=ppt/theme/theme1.xml><?xml version="1.0" encoding="utf-8"?>
<a:theme xmlns:a="http://schemas.openxmlformats.org/drawingml/2006/main" name="4-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4-10</Template>
  <TotalTime>289</TotalTime>
  <Words>36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4-10</vt:lpstr>
      <vt:lpstr>Методы работы с лексикой на уроках немецкого языка</vt:lpstr>
      <vt:lpstr>Слайд 2</vt:lpstr>
      <vt:lpstr>Слайд 3</vt:lpstr>
      <vt:lpstr>Слайд 4</vt:lpstr>
      <vt:lpstr>Диалоги</vt:lpstr>
      <vt:lpstr>Игры</vt:lpstr>
      <vt:lpstr>Фотографии</vt:lpstr>
      <vt:lpstr>Презентации</vt:lpstr>
      <vt:lpstr>Virtuelle Reise durch die Bundesrepublik Deutschland  </vt:lpstr>
      <vt:lpstr> Фразы дня   Entschuldigen Sie, bitte.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формирования словарного запаса на уроках немецкого языка</dc:title>
  <dc:creator>Пользователь</dc:creator>
  <dc:description>http://aida.ucoz.ru</dc:description>
  <cp:lastModifiedBy>User</cp:lastModifiedBy>
  <cp:revision>30</cp:revision>
  <dcterms:created xsi:type="dcterms:W3CDTF">2016-03-23T08:48:13Z</dcterms:created>
  <dcterms:modified xsi:type="dcterms:W3CDTF">2017-11-10T17:27:08Z</dcterms:modified>
</cp:coreProperties>
</file>